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  <p:sldMasterId id="2147483757" r:id="rId2"/>
  </p:sldMasterIdLst>
  <p:notesMasterIdLst>
    <p:notesMasterId r:id="rId11"/>
  </p:notesMasterIdLst>
  <p:sldIdLst>
    <p:sldId id="256" r:id="rId3"/>
    <p:sldId id="271" r:id="rId4"/>
    <p:sldId id="265" r:id="rId5"/>
    <p:sldId id="264" r:id="rId6"/>
    <p:sldId id="258" r:id="rId7"/>
    <p:sldId id="269" r:id="rId8"/>
    <p:sldId id="274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7"/>
    <p:restoredTop sz="94690"/>
  </p:normalViewPr>
  <p:slideViewPr>
    <p:cSldViewPr snapToGrid="0" snapToObjects="1">
      <p:cViewPr varScale="1">
        <p:scale>
          <a:sx n="85" d="100"/>
          <a:sy n="85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4C5E3C-7A79-634C-B653-2E69692CF7AA}" type="doc">
      <dgm:prSet loTypeId="urn:microsoft.com/office/officeart/2005/8/layout/chevron1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907806-5166-254B-9594-C5BE3FD81A0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Train on 1 and 5 Star Reviews</a:t>
          </a:r>
          <a:endParaRPr lang="en-US" dirty="0"/>
        </a:p>
      </dgm:t>
    </dgm:pt>
    <dgm:pt modelId="{F64F817E-C69B-234F-A7DF-EEB2880D22C7}" type="parTrans" cxnId="{40D300A7-64FF-A34B-A9B3-7AB3485C187D}">
      <dgm:prSet/>
      <dgm:spPr/>
      <dgm:t>
        <a:bodyPr/>
        <a:lstStyle/>
        <a:p>
          <a:endParaRPr lang="en-US"/>
        </a:p>
      </dgm:t>
    </dgm:pt>
    <dgm:pt modelId="{FBE95508-406E-E540-BDC9-26CCAF05B909}" type="sibTrans" cxnId="{40D300A7-64FF-A34B-A9B3-7AB3485C187D}">
      <dgm:prSet/>
      <dgm:spPr/>
      <dgm:t>
        <a:bodyPr/>
        <a:lstStyle/>
        <a:p>
          <a:endParaRPr lang="en-US"/>
        </a:p>
      </dgm:t>
    </dgm:pt>
    <dgm:pt modelId="{4F685992-62C8-7E4A-ADE6-65BAA2FBEFC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Assign Simple Ratings</a:t>
          </a:r>
          <a:endParaRPr lang="en-US" dirty="0"/>
        </a:p>
      </dgm:t>
    </dgm:pt>
    <dgm:pt modelId="{25082C44-9366-B843-91CF-22B3A783A229}" type="parTrans" cxnId="{DC0801BA-BA55-0A4C-8780-956C0E3042FD}">
      <dgm:prSet/>
      <dgm:spPr/>
      <dgm:t>
        <a:bodyPr/>
        <a:lstStyle/>
        <a:p>
          <a:endParaRPr lang="en-US"/>
        </a:p>
      </dgm:t>
    </dgm:pt>
    <dgm:pt modelId="{BD3590D0-913D-BB45-9F74-43E4B7759280}" type="sibTrans" cxnId="{DC0801BA-BA55-0A4C-8780-956C0E3042FD}">
      <dgm:prSet/>
      <dgm:spPr/>
      <dgm:t>
        <a:bodyPr/>
        <a:lstStyle/>
        <a:p>
          <a:endParaRPr lang="en-US"/>
        </a:p>
      </dgm:t>
    </dgm:pt>
    <dgm:pt modelId="{43651A21-4D22-A84D-8499-FF5B3A08776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Add Penalties</a:t>
          </a:r>
          <a:endParaRPr lang="en-US" dirty="0"/>
        </a:p>
      </dgm:t>
    </dgm:pt>
    <dgm:pt modelId="{FE352F5B-D020-D64E-A599-0B0CBEC32A5D}" type="parTrans" cxnId="{9885DDFC-F20C-6A4E-ADB8-F52B920732A7}">
      <dgm:prSet/>
      <dgm:spPr/>
      <dgm:t>
        <a:bodyPr/>
        <a:lstStyle/>
        <a:p>
          <a:endParaRPr lang="en-US"/>
        </a:p>
      </dgm:t>
    </dgm:pt>
    <dgm:pt modelId="{928EDB52-4544-A541-830A-268FFE8DBA04}" type="sibTrans" cxnId="{9885DDFC-F20C-6A4E-ADB8-F52B920732A7}">
      <dgm:prSet/>
      <dgm:spPr/>
      <dgm:t>
        <a:bodyPr/>
        <a:lstStyle/>
        <a:p>
          <a:endParaRPr lang="en-US"/>
        </a:p>
      </dgm:t>
    </dgm:pt>
    <dgm:pt modelId="{6840F132-C412-464E-B204-F59B28EE9F1B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Populate SQL Database</a:t>
          </a:r>
          <a:endParaRPr lang="en-US" dirty="0"/>
        </a:p>
      </dgm:t>
    </dgm:pt>
    <dgm:pt modelId="{6C9DDD66-DE2B-E746-8FC0-824B23B84667}" type="parTrans" cxnId="{9E3FBCA6-3C85-A34B-9450-884936866D40}">
      <dgm:prSet/>
      <dgm:spPr/>
      <dgm:t>
        <a:bodyPr/>
        <a:lstStyle/>
        <a:p>
          <a:endParaRPr lang="en-US"/>
        </a:p>
      </dgm:t>
    </dgm:pt>
    <dgm:pt modelId="{20EF403B-F346-8C41-A5F6-66E36D4075A5}" type="sibTrans" cxnId="{9E3FBCA6-3C85-A34B-9450-884936866D40}">
      <dgm:prSet/>
      <dgm:spPr/>
      <dgm:t>
        <a:bodyPr/>
        <a:lstStyle/>
        <a:p>
          <a:endParaRPr lang="en-US"/>
        </a:p>
      </dgm:t>
    </dgm:pt>
    <dgm:pt modelId="{1C88EC91-71A0-A04D-853D-D3DBDD6FC71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Deploy to Web </a:t>
          </a:r>
          <a:r>
            <a:rPr lang="en-US" dirty="0" smtClean="0"/>
            <a:t>App</a:t>
          </a:r>
          <a:endParaRPr lang="en-US" dirty="0"/>
        </a:p>
      </dgm:t>
    </dgm:pt>
    <dgm:pt modelId="{9415A9F0-02B5-F749-AC87-8D2EFC99773E}" type="parTrans" cxnId="{6F326C41-129B-7C48-BAE7-A060F79694EB}">
      <dgm:prSet/>
      <dgm:spPr/>
      <dgm:t>
        <a:bodyPr/>
        <a:lstStyle/>
        <a:p>
          <a:endParaRPr lang="en-US"/>
        </a:p>
      </dgm:t>
    </dgm:pt>
    <dgm:pt modelId="{0C48FC1E-77A7-2E48-9136-E6B2B1A17FFF}" type="sibTrans" cxnId="{6F326C41-129B-7C48-BAE7-A060F79694EB}">
      <dgm:prSet/>
      <dgm:spPr/>
      <dgm:t>
        <a:bodyPr/>
        <a:lstStyle/>
        <a:p>
          <a:endParaRPr lang="en-US"/>
        </a:p>
      </dgm:t>
    </dgm:pt>
    <dgm:pt modelId="{FFE54031-90C8-1841-8951-2092A6D65D79}" type="pres">
      <dgm:prSet presAssocID="{844C5E3C-7A79-634C-B653-2E69692CF7A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240BC1-FD5A-894D-903E-8B985BA159ED}" type="pres">
      <dgm:prSet presAssocID="{65907806-5166-254B-9594-C5BE3FD81A07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196A24-57E8-7440-A41A-BE2D7FB6A2C6}" type="pres">
      <dgm:prSet presAssocID="{FBE95508-406E-E540-BDC9-26CCAF05B909}" presName="parTxOnlySpace" presStyleCnt="0"/>
      <dgm:spPr/>
    </dgm:pt>
    <dgm:pt modelId="{363AE2B0-5FED-574F-BCA2-9032CF5A5C44}" type="pres">
      <dgm:prSet presAssocID="{4F685992-62C8-7E4A-ADE6-65BAA2FBEFC7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936294-E94D-954B-A422-B05F58B99DC1}" type="pres">
      <dgm:prSet presAssocID="{BD3590D0-913D-BB45-9F74-43E4B7759280}" presName="parTxOnlySpace" presStyleCnt="0"/>
      <dgm:spPr/>
    </dgm:pt>
    <dgm:pt modelId="{D96290AA-F998-D54E-845C-19513A27C2BE}" type="pres">
      <dgm:prSet presAssocID="{43651A21-4D22-A84D-8499-FF5B3A08776F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14F79-5C31-2F46-ABA0-62CBBC81F59F}" type="pres">
      <dgm:prSet presAssocID="{928EDB52-4544-A541-830A-268FFE8DBA04}" presName="parTxOnlySpace" presStyleCnt="0"/>
      <dgm:spPr/>
    </dgm:pt>
    <dgm:pt modelId="{5D2696EB-9E1A-5A43-920F-7C6AE3522D68}" type="pres">
      <dgm:prSet presAssocID="{6840F132-C412-464E-B204-F59B28EE9F1B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B7599B-CAC6-4F40-BC26-EAF94E789BF4}" type="pres">
      <dgm:prSet presAssocID="{20EF403B-F346-8C41-A5F6-66E36D4075A5}" presName="parTxOnlySpace" presStyleCnt="0"/>
      <dgm:spPr/>
    </dgm:pt>
    <dgm:pt modelId="{45AB1D1A-CCD8-CA48-B928-225D615EC9EB}" type="pres">
      <dgm:prSet presAssocID="{1C88EC91-71A0-A04D-853D-D3DBDD6FC71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0801BA-BA55-0A4C-8780-956C0E3042FD}" srcId="{844C5E3C-7A79-634C-B653-2E69692CF7AA}" destId="{4F685992-62C8-7E4A-ADE6-65BAA2FBEFC7}" srcOrd="1" destOrd="0" parTransId="{25082C44-9366-B843-91CF-22B3A783A229}" sibTransId="{BD3590D0-913D-BB45-9F74-43E4B7759280}"/>
    <dgm:cxn modelId="{4CC343E5-03EA-B747-A0B2-18857098BD5C}" type="presOf" srcId="{1C88EC91-71A0-A04D-853D-D3DBDD6FC71F}" destId="{45AB1D1A-CCD8-CA48-B928-225D615EC9EB}" srcOrd="0" destOrd="0" presId="urn:microsoft.com/office/officeart/2005/8/layout/chevron1"/>
    <dgm:cxn modelId="{8ECD7833-A9C1-474B-9BC3-D44E06550448}" type="presOf" srcId="{43651A21-4D22-A84D-8499-FF5B3A08776F}" destId="{D96290AA-F998-D54E-845C-19513A27C2BE}" srcOrd="0" destOrd="0" presId="urn:microsoft.com/office/officeart/2005/8/layout/chevron1"/>
    <dgm:cxn modelId="{C1F06068-D597-E545-8D4C-C7A86ED406C3}" type="presOf" srcId="{4F685992-62C8-7E4A-ADE6-65BAA2FBEFC7}" destId="{363AE2B0-5FED-574F-BCA2-9032CF5A5C44}" srcOrd="0" destOrd="0" presId="urn:microsoft.com/office/officeart/2005/8/layout/chevron1"/>
    <dgm:cxn modelId="{67353A0E-617C-4140-B686-445972612154}" type="presOf" srcId="{6840F132-C412-464E-B204-F59B28EE9F1B}" destId="{5D2696EB-9E1A-5A43-920F-7C6AE3522D68}" srcOrd="0" destOrd="0" presId="urn:microsoft.com/office/officeart/2005/8/layout/chevron1"/>
    <dgm:cxn modelId="{F08F8F13-D867-AD46-912E-64AC587A427B}" type="presOf" srcId="{844C5E3C-7A79-634C-B653-2E69692CF7AA}" destId="{FFE54031-90C8-1841-8951-2092A6D65D79}" srcOrd="0" destOrd="0" presId="urn:microsoft.com/office/officeart/2005/8/layout/chevron1"/>
    <dgm:cxn modelId="{6F326C41-129B-7C48-BAE7-A060F79694EB}" srcId="{844C5E3C-7A79-634C-B653-2E69692CF7AA}" destId="{1C88EC91-71A0-A04D-853D-D3DBDD6FC71F}" srcOrd="4" destOrd="0" parTransId="{9415A9F0-02B5-F749-AC87-8D2EFC99773E}" sibTransId="{0C48FC1E-77A7-2E48-9136-E6B2B1A17FFF}"/>
    <dgm:cxn modelId="{9E3FBCA6-3C85-A34B-9450-884936866D40}" srcId="{844C5E3C-7A79-634C-B653-2E69692CF7AA}" destId="{6840F132-C412-464E-B204-F59B28EE9F1B}" srcOrd="3" destOrd="0" parTransId="{6C9DDD66-DE2B-E746-8FC0-824B23B84667}" sibTransId="{20EF403B-F346-8C41-A5F6-66E36D4075A5}"/>
    <dgm:cxn modelId="{40D300A7-64FF-A34B-A9B3-7AB3485C187D}" srcId="{844C5E3C-7A79-634C-B653-2E69692CF7AA}" destId="{65907806-5166-254B-9594-C5BE3FD81A07}" srcOrd="0" destOrd="0" parTransId="{F64F817E-C69B-234F-A7DF-EEB2880D22C7}" sibTransId="{FBE95508-406E-E540-BDC9-26CCAF05B909}"/>
    <dgm:cxn modelId="{9885DDFC-F20C-6A4E-ADB8-F52B920732A7}" srcId="{844C5E3C-7A79-634C-B653-2E69692CF7AA}" destId="{43651A21-4D22-A84D-8499-FF5B3A08776F}" srcOrd="2" destOrd="0" parTransId="{FE352F5B-D020-D64E-A599-0B0CBEC32A5D}" sibTransId="{928EDB52-4544-A541-830A-268FFE8DBA04}"/>
    <dgm:cxn modelId="{D6CF792E-3249-624D-8301-FCF6DE5E4930}" type="presOf" srcId="{65907806-5166-254B-9594-C5BE3FD81A07}" destId="{B7240BC1-FD5A-894D-903E-8B985BA159ED}" srcOrd="0" destOrd="0" presId="urn:microsoft.com/office/officeart/2005/8/layout/chevron1"/>
    <dgm:cxn modelId="{10CDB985-09DB-414A-89DD-A6BA9A82022D}" type="presParOf" srcId="{FFE54031-90C8-1841-8951-2092A6D65D79}" destId="{B7240BC1-FD5A-894D-903E-8B985BA159ED}" srcOrd="0" destOrd="0" presId="urn:microsoft.com/office/officeart/2005/8/layout/chevron1"/>
    <dgm:cxn modelId="{D9662364-4E24-EF47-86AB-20809CF8FAA8}" type="presParOf" srcId="{FFE54031-90C8-1841-8951-2092A6D65D79}" destId="{D5196A24-57E8-7440-A41A-BE2D7FB6A2C6}" srcOrd="1" destOrd="0" presId="urn:microsoft.com/office/officeart/2005/8/layout/chevron1"/>
    <dgm:cxn modelId="{764596DC-BB9D-5E40-96DE-0DB34B41055C}" type="presParOf" srcId="{FFE54031-90C8-1841-8951-2092A6D65D79}" destId="{363AE2B0-5FED-574F-BCA2-9032CF5A5C44}" srcOrd="2" destOrd="0" presId="urn:microsoft.com/office/officeart/2005/8/layout/chevron1"/>
    <dgm:cxn modelId="{3BD67786-A788-D541-A940-A94013ACB32B}" type="presParOf" srcId="{FFE54031-90C8-1841-8951-2092A6D65D79}" destId="{1D936294-E94D-954B-A422-B05F58B99DC1}" srcOrd="3" destOrd="0" presId="urn:microsoft.com/office/officeart/2005/8/layout/chevron1"/>
    <dgm:cxn modelId="{FE1091C1-E937-E642-AD2C-41CC244BDAD8}" type="presParOf" srcId="{FFE54031-90C8-1841-8951-2092A6D65D79}" destId="{D96290AA-F998-D54E-845C-19513A27C2BE}" srcOrd="4" destOrd="0" presId="urn:microsoft.com/office/officeart/2005/8/layout/chevron1"/>
    <dgm:cxn modelId="{77304CE4-1635-4F4A-BB20-D09702EC61BF}" type="presParOf" srcId="{FFE54031-90C8-1841-8951-2092A6D65D79}" destId="{31514F79-5C31-2F46-ABA0-62CBBC81F59F}" srcOrd="5" destOrd="0" presId="urn:microsoft.com/office/officeart/2005/8/layout/chevron1"/>
    <dgm:cxn modelId="{6B4150B4-C181-6B45-9CD1-5537011F251B}" type="presParOf" srcId="{FFE54031-90C8-1841-8951-2092A6D65D79}" destId="{5D2696EB-9E1A-5A43-920F-7C6AE3522D68}" srcOrd="6" destOrd="0" presId="urn:microsoft.com/office/officeart/2005/8/layout/chevron1"/>
    <dgm:cxn modelId="{83C1F7B7-AC28-AC40-A4B0-FD5D267D7EF9}" type="presParOf" srcId="{FFE54031-90C8-1841-8951-2092A6D65D79}" destId="{63B7599B-CAC6-4F40-BC26-EAF94E789BF4}" srcOrd="7" destOrd="0" presId="urn:microsoft.com/office/officeart/2005/8/layout/chevron1"/>
    <dgm:cxn modelId="{80306225-A00C-C444-869F-B97C8917A601}" type="presParOf" srcId="{FFE54031-90C8-1841-8951-2092A6D65D79}" destId="{45AB1D1A-CCD8-CA48-B928-225D615EC9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40BC1-FD5A-894D-903E-8B985BA159ED}">
      <dsp:nvSpPr>
        <dsp:cNvPr id="0" name=""/>
        <dsp:cNvSpPr/>
      </dsp:nvSpPr>
      <dsp:spPr>
        <a:xfrm>
          <a:off x="2906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Train on 1 and 5 Star Reviews</a:t>
          </a:r>
          <a:endParaRPr lang="en-US" sz="2300" kern="1200" dirty="0"/>
        </a:p>
      </dsp:txBody>
      <dsp:txXfrm>
        <a:off x="520334" y="1262734"/>
        <a:ext cx="1552284" cy="1034855"/>
      </dsp:txXfrm>
    </dsp:sp>
    <dsp:sp modelId="{363AE2B0-5FED-574F-BCA2-9032CF5A5C44}">
      <dsp:nvSpPr>
        <dsp:cNvPr id="0" name=""/>
        <dsp:cNvSpPr/>
      </dsp:nvSpPr>
      <dsp:spPr>
        <a:xfrm>
          <a:off x="2331332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Assign Simple Ratings</a:t>
          </a:r>
          <a:endParaRPr lang="en-US" sz="2300" kern="1200" dirty="0"/>
        </a:p>
      </dsp:txBody>
      <dsp:txXfrm>
        <a:off x="2848760" y="1262734"/>
        <a:ext cx="1552284" cy="1034855"/>
      </dsp:txXfrm>
    </dsp:sp>
    <dsp:sp modelId="{D96290AA-F998-D54E-845C-19513A27C2BE}">
      <dsp:nvSpPr>
        <dsp:cNvPr id="0" name=""/>
        <dsp:cNvSpPr/>
      </dsp:nvSpPr>
      <dsp:spPr>
        <a:xfrm>
          <a:off x="4659757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Add Penalties</a:t>
          </a:r>
          <a:endParaRPr lang="en-US" sz="2300" kern="1200" dirty="0"/>
        </a:p>
      </dsp:txBody>
      <dsp:txXfrm>
        <a:off x="5177185" y="1262734"/>
        <a:ext cx="1552284" cy="1034855"/>
      </dsp:txXfrm>
    </dsp:sp>
    <dsp:sp modelId="{5D2696EB-9E1A-5A43-920F-7C6AE3522D68}">
      <dsp:nvSpPr>
        <dsp:cNvPr id="0" name=""/>
        <dsp:cNvSpPr/>
      </dsp:nvSpPr>
      <dsp:spPr>
        <a:xfrm>
          <a:off x="6988183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Populate SQL Database</a:t>
          </a:r>
          <a:endParaRPr lang="en-US" sz="2300" kern="1200" dirty="0"/>
        </a:p>
      </dsp:txBody>
      <dsp:txXfrm>
        <a:off x="7505611" y="1262734"/>
        <a:ext cx="1552284" cy="1034855"/>
      </dsp:txXfrm>
    </dsp:sp>
    <dsp:sp modelId="{45AB1D1A-CCD8-CA48-B928-225D615EC9EB}">
      <dsp:nvSpPr>
        <dsp:cNvPr id="0" name=""/>
        <dsp:cNvSpPr/>
      </dsp:nvSpPr>
      <dsp:spPr>
        <a:xfrm>
          <a:off x="9316608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Deploy to Web </a:t>
          </a:r>
          <a:r>
            <a:rPr lang="en-US" sz="2300" kern="1200" dirty="0" smtClean="0"/>
            <a:t>App</a:t>
          </a:r>
          <a:endParaRPr lang="en-US" sz="2300" kern="1200" dirty="0"/>
        </a:p>
      </dsp:txBody>
      <dsp:txXfrm>
        <a:off x="9834036" y="1262734"/>
        <a:ext cx="1552284" cy="10348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6.png>
</file>

<file path=ppt/media/image7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266-2D47-7744-8FE1-5E7FB95DD063}" type="datetimeFigureOut">
              <a:rPr lang="en-US" smtClean="0"/>
              <a:t>4/5/17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A343A-60E9-FA44-BC0F-D0F7BDE59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Some ratings systems work better than others</a:t>
            </a:r>
          </a:p>
          <a:p>
            <a:r>
              <a:rPr lang="en-US" baseline="0" dirty="0" smtClean="0"/>
              <a:t>We are focused on Yelp/Amazon 5-star type peer </a:t>
            </a:r>
            <a:r>
              <a:rPr lang="en-US" baseline="0" dirty="0" smtClean="0"/>
              <a:t>reviews</a:t>
            </a:r>
          </a:p>
          <a:p>
            <a:r>
              <a:rPr lang="en-US" baseline="0" dirty="0" smtClean="0"/>
              <a:t>Cut out a lot of time on title slide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10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all use yelp for restaurant reviews.</a:t>
            </a:r>
            <a:r>
              <a:rPr lang="en-US" baseline="0" dirty="0" smtClean="0"/>
              <a:t>  Distribution too narrow. Solution is web app to look at text to give a better measure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Be more concise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9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LESS TIME</a:t>
            </a:r>
            <a:r>
              <a:rPr lang="en-US" baseline="0" dirty="0" smtClean="0"/>
              <a:t> ON THIS</a:t>
            </a:r>
            <a:endParaRPr lang="en-US" dirty="0" smtClean="0"/>
          </a:p>
          <a:p>
            <a:r>
              <a:rPr lang="en-US" dirty="0" smtClean="0"/>
              <a:t>What does</a:t>
            </a:r>
            <a:r>
              <a:rPr lang="en-US" baseline="0" dirty="0" smtClean="0"/>
              <a:t> charm and welcome nature really mean?</a:t>
            </a:r>
          </a:p>
          <a:p>
            <a:r>
              <a:rPr lang="en-US" baseline="0" dirty="0" smtClean="0"/>
              <a:t>Bottom line is some reviews are better than others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3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mention</a:t>
            </a:r>
            <a:r>
              <a:rPr lang="en-US" baseline="0" dirty="0" smtClean="0"/>
              <a:t> the steakhouse thing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18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12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 and come</a:t>
            </a:r>
            <a:r>
              <a:rPr lang="en-US" baseline="0" dirty="0" smtClean="0"/>
              <a:t> check it 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29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4/5/17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6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381B8C31-FC30-C244-8839-A37110DFE7B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4/5/17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1FE288B-CF1F-2744-8DDB-16F33DBE98A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436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ailto:hasanhaq@gmail.com" TargetMode="External"/><Relationship Id="rId4" Type="http://schemas.openxmlformats.org/officeDocument/2006/relationships/hyperlink" Target="https://riffle.hasanhaq.com/" TargetMode="External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smtClean="0"/>
              <a:t>Analyze reviews </a:t>
            </a:r>
            <a:r>
              <a:rPr lang="en-US" sz="2800" b="1" dirty="0" smtClean="0"/>
              <a:t>With the help of </a:t>
            </a:r>
            <a:r>
              <a:rPr lang="en-US" sz="2800" b="1" dirty="0" err="1" smtClean="0"/>
              <a:t>a.I</a:t>
            </a:r>
            <a:r>
              <a:rPr lang="en-US" sz="2800" b="1" dirty="0" smtClean="0"/>
              <a:t>.</a:t>
            </a:r>
          </a:p>
          <a:p>
            <a:r>
              <a:rPr lang="en-US" dirty="0" smtClean="0"/>
              <a:t>Hasan </a:t>
            </a:r>
            <a:r>
              <a:rPr lang="en-US" dirty="0" err="1" smtClean="0"/>
              <a:t>haq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51" y="3015397"/>
            <a:ext cx="4576041" cy="12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1645737"/>
            <a:ext cx="107372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i="1" dirty="0" smtClean="0"/>
              <a:t>Smart consumers </a:t>
            </a:r>
            <a:r>
              <a:rPr lang="en-US" sz="6600" i="1" dirty="0" smtClean="0"/>
              <a:t>read reviews</a:t>
            </a:r>
            <a:r>
              <a:rPr lang="en-US" sz="6600" i="1" dirty="0" smtClean="0"/>
              <a:t>, </a:t>
            </a:r>
            <a:r>
              <a:rPr lang="en-US" sz="6600" i="1" dirty="0" smtClean="0">
                <a:solidFill>
                  <a:srgbClr val="C00000"/>
                </a:solidFill>
              </a:rPr>
              <a:t>but we can’t analyze </a:t>
            </a:r>
            <a:r>
              <a:rPr lang="en-US" sz="6600" i="1" dirty="0" smtClean="0">
                <a:solidFill>
                  <a:srgbClr val="C00000"/>
                </a:solidFill>
              </a:rPr>
              <a:t>all of them.  </a:t>
            </a:r>
            <a:endParaRPr lang="en-US" sz="6600" b="1" i="1" dirty="0">
              <a:solidFill>
                <a:srgbClr val="C00000"/>
              </a:solidFill>
            </a:endParaRPr>
          </a:p>
        </p:txBody>
      </p:sp>
      <p:sp>
        <p:nvSpPr>
          <p:cNvPr id="4" name="Double Bracket 3"/>
          <p:cNvSpPr/>
          <p:nvPr/>
        </p:nvSpPr>
        <p:spPr>
          <a:xfrm>
            <a:off x="526473" y="1451773"/>
            <a:ext cx="11249891" cy="333328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3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150" y="423141"/>
            <a:ext cx="8039100" cy="29692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150" y="3511549"/>
            <a:ext cx="8039100" cy="2273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2373" y="5984279"/>
            <a:ext cx="7574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Source: http</a:t>
            </a:r>
            <a:r>
              <a:rPr lang="en-US" i="1" dirty="0"/>
              <a:t>://</a:t>
            </a:r>
            <a:r>
              <a:rPr lang="en-US" i="1" dirty="0" err="1"/>
              <a:t>minimaxir.com</a:t>
            </a:r>
            <a:r>
              <a:rPr lang="en-US" i="1" dirty="0"/>
              <a:t>/2014/09/one-star-five-stars/</a:t>
            </a:r>
          </a:p>
        </p:txBody>
      </p:sp>
      <p:sp>
        <p:nvSpPr>
          <p:cNvPr id="7" name="Left Brace 6"/>
          <p:cNvSpPr/>
          <p:nvPr/>
        </p:nvSpPr>
        <p:spPr>
          <a:xfrm>
            <a:off x="1881959" y="423142"/>
            <a:ext cx="680936" cy="265079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2373" y="1089500"/>
            <a:ext cx="16510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Irrelevant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Incomplete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1881959" y="3609301"/>
            <a:ext cx="680936" cy="177531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72373" y="3808731"/>
            <a:ext cx="160958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Inaccurate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Polarized</a:t>
            </a:r>
          </a:p>
        </p:txBody>
      </p:sp>
    </p:spTree>
    <p:extLst>
      <p:ext uri="{BB962C8B-B14F-4D97-AF65-F5344CB8AC3E}">
        <p14:creationId xmlns:p14="http://schemas.microsoft.com/office/powerpoint/2010/main" val="164228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2245341"/>
            <a:ext cx="107372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 smtClean="0"/>
              <a:t>Let a computer do all the work with </a:t>
            </a:r>
            <a:r>
              <a:rPr lang="en-US" sz="6600" b="1" i="1" dirty="0" smtClean="0">
                <a:solidFill>
                  <a:srgbClr val="C00000"/>
                </a:solidFill>
              </a:rPr>
              <a:t>Riffle</a:t>
            </a:r>
            <a:r>
              <a:rPr lang="en-US" sz="6600" b="1" i="1" dirty="0" smtClean="0"/>
              <a:t>.</a:t>
            </a:r>
            <a:endParaRPr lang="en-US" sz="6600" b="1" i="1" dirty="0"/>
          </a:p>
        </p:txBody>
      </p:sp>
      <p:sp>
        <p:nvSpPr>
          <p:cNvPr id="4" name="Double Bracket 3"/>
          <p:cNvSpPr/>
          <p:nvPr/>
        </p:nvSpPr>
        <p:spPr>
          <a:xfrm>
            <a:off x="526473" y="2245341"/>
            <a:ext cx="11249891" cy="237162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3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Yelp </a:t>
            </a:r>
            <a:r>
              <a:rPr lang="en-US" dirty="0" smtClean="0"/>
              <a:t>Dataset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15609"/>
            <a:ext cx="3150782" cy="557224"/>
          </a:xfrm>
        </p:spPr>
        <p:txBody>
          <a:bodyPr/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4.1mm reviews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27314" y="1815609"/>
            <a:ext cx="2836769" cy="6174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144k businesses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53693" y="1815609"/>
            <a:ext cx="4410385" cy="6083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/>
              <a:t>USA, UK, Germany, Canada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353" y="3224428"/>
            <a:ext cx="1668143" cy="3262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437" y="2802974"/>
            <a:ext cx="7515853" cy="3497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19946" b="-2705"/>
          <a:stretch/>
        </p:blipFill>
        <p:spPr>
          <a:xfrm>
            <a:off x="2522085" y="3614364"/>
            <a:ext cx="1335411" cy="3351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r="40221" b="-2705"/>
          <a:stretch/>
        </p:blipFill>
        <p:spPr>
          <a:xfrm>
            <a:off x="2860302" y="4387315"/>
            <a:ext cx="997194" cy="3351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1" r="60103" b="-2705"/>
          <a:stretch/>
        </p:blipFill>
        <p:spPr>
          <a:xfrm>
            <a:off x="3191963" y="5287240"/>
            <a:ext cx="665533" cy="33512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2" r="80190" b="-2705"/>
          <a:stretch/>
        </p:blipFill>
        <p:spPr>
          <a:xfrm>
            <a:off x="3527052" y="5645537"/>
            <a:ext cx="330444" cy="33512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189354" y="2508896"/>
            <a:ext cx="8450936" cy="4616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Proportion of Reviews by Star Ratings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6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</a:t>
            </a:r>
            <a:r>
              <a:rPr lang="en-US" b="1" dirty="0" smtClean="0">
                <a:solidFill>
                  <a:srgbClr val="C00000"/>
                </a:solidFill>
              </a:rPr>
              <a:t>Riffle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Do It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35152997"/>
              </p:ext>
            </p:extLst>
          </p:nvPr>
        </p:nvGraphicFramePr>
        <p:xfrm>
          <a:off x="159024" y="1653703"/>
          <a:ext cx="11906655" cy="3560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8414" y="4136775"/>
            <a:ext cx="2623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2000" b="1" u="sng" dirty="0" smtClean="0"/>
              <a:t>F1 Scores</a:t>
            </a:r>
          </a:p>
          <a:p>
            <a:pPr>
              <a:spcBef>
                <a:spcPts val="400"/>
              </a:spcBef>
            </a:pPr>
            <a:r>
              <a:rPr lang="en-US" sz="2000" b="1" dirty="0" err="1" smtClean="0"/>
              <a:t>XGBoost</a:t>
            </a:r>
            <a:r>
              <a:rPr lang="en-US" sz="2000" b="1" dirty="0" smtClean="0"/>
              <a:t>: </a:t>
            </a:r>
            <a:r>
              <a:rPr lang="en-US" sz="2000" b="1" dirty="0" smtClean="0"/>
              <a:t>		 95</a:t>
            </a:r>
            <a:r>
              <a:rPr lang="en-US" sz="2000" b="1" dirty="0" smtClean="0"/>
              <a:t>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Naïve Bayes</a:t>
            </a:r>
            <a:r>
              <a:rPr lang="en-US" sz="2000" b="1" dirty="0" smtClean="0"/>
              <a:t>:	 	 93</a:t>
            </a:r>
            <a:r>
              <a:rPr lang="en-US" sz="2000" b="1" dirty="0" smtClean="0"/>
              <a:t>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Random Forests: </a:t>
            </a:r>
            <a:r>
              <a:rPr lang="en-US" sz="2000" b="1" dirty="0" smtClean="0"/>
              <a:t> 92</a:t>
            </a:r>
            <a:r>
              <a:rPr lang="en-US" sz="2000" b="1" dirty="0" smtClean="0"/>
              <a:t>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9024" y="2242074"/>
            <a:ext cx="11906655" cy="40011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Object </a:t>
            </a:r>
            <a:r>
              <a:rPr lang="en-US" sz="2000" b="1" smtClean="0">
                <a:solidFill>
                  <a:schemeClr val="bg1"/>
                </a:solidFill>
              </a:rPr>
              <a:t>Oriented Python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17823" y="4037383"/>
            <a:ext cx="1636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NLTK</a:t>
            </a:r>
          </a:p>
          <a:p>
            <a:pPr algn="ctr"/>
            <a:r>
              <a:rPr lang="en-US" sz="2000" b="1" dirty="0" err="1" smtClean="0"/>
              <a:t>TextBlob</a:t>
            </a:r>
            <a:endParaRPr lang="en-US" sz="2000" b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7553300" y="4037383"/>
            <a:ext cx="16366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AWS</a:t>
            </a:r>
          </a:p>
          <a:p>
            <a:pPr algn="ctr"/>
            <a:r>
              <a:rPr lang="en-US" sz="2000" b="1" dirty="0" err="1" smtClean="0"/>
              <a:t>Postgresql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Psycopg2</a:t>
            </a:r>
            <a:endParaRPr lang="en-US" sz="2000" b="1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9883846" y="4037383"/>
            <a:ext cx="163664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Flask</a:t>
            </a:r>
          </a:p>
          <a:p>
            <a:pPr algn="ctr"/>
            <a:r>
              <a:rPr lang="en-US" sz="2000" b="1" dirty="0" err="1" smtClean="0"/>
              <a:t>WTForms</a:t>
            </a:r>
            <a:endParaRPr lang="en-US" sz="2000" b="1" dirty="0" smtClean="0"/>
          </a:p>
          <a:p>
            <a:pPr algn="ctr"/>
            <a:r>
              <a:rPr lang="en-US" sz="2000" b="1" dirty="0" err="1" smtClean="0"/>
              <a:t>SQLAlchemy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Apache</a:t>
            </a:r>
          </a:p>
          <a:p>
            <a:pPr algn="ctr"/>
            <a:r>
              <a:rPr lang="en-US" sz="2000" b="1" dirty="0" smtClean="0"/>
              <a:t>WSGI</a:t>
            </a:r>
            <a:endParaRPr lang="en-US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16157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iffl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4597" y="367661"/>
            <a:ext cx="8839440" cy="6373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34596" y="0"/>
            <a:ext cx="2187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Riffle Product Demo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8171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Hasan Haq</a:t>
            </a:r>
          </a:p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err="1" smtClean="0">
                <a:solidFill>
                  <a:srgbClr val="000000">
                    <a:lumMod val="75000"/>
                    <a:lumOff val="25000"/>
                  </a:srgbClr>
                </a:solidFill>
                <a:hlinkClick r:id="rId3"/>
              </a:rPr>
              <a:t>hasan.haq@gmail.com</a:t>
            </a:r>
            <a:endParaRPr lang="en-US" sz="4400" dirty="0" smtClean="0"/>
          </a:p>
          <a:p>
            <a:pPr marL="65087" lvl="0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  <a:hlinkClick r:id="rId4"/>
              </a:rPr>
              <a:t>https://riffle.hasanhaq.com</a:t>
            </a:r>
            <a:endParaRPr lang="en-US" sz="44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551" y="1845733"/>
            <a:ext cx="2851129" cy="28511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342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1435</TotalTime>
  <Words>211</Words>
  <Application>Microsoft Macintosh PowerPoint</Application>
  <PresentationFormat>Widescreen</PresentationFormat>
  <Paragraphs>59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Retrospect</vt:lpstr>
      <vt:lpstr>Office Theme</vt:lpstr>
      <vt:lpstr>PowerPoint Presentation</vt:lpstr>
      <vt:lpstr>PowerPoint Presentation</vt:lpstr>
      <vt:lpstr>PowerPoint Presentation</vt:lpstr>
      <vt:lpstr>PowerPoint Presentation</vt:lpstr>
      <vt:lpstr>Yelp Dataset</vt:lpstr>
      <vt:lpstr>Let Riffle Do It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Haq</dc:creator>
  <cp:lastModifiedBy>Hasan Haq</cp:lastModifiedBy>
  <cp:revision>61</cp:revision>
  <dcterms:created xsi:type="dcterms:W3CDTF">2017-04-03T05:34:58Z</dcterms:created>
  <dcterms:modified xsi:type="dcterms:W3CDTF">2017-04-05T16:29:55Z</dcterms:modified>
</cp:coreProperties>
</file>